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56" r:id="rId2"/>
    <p:sldId id="330" r:id="rId3"/>
    <p:sldId id="358" r:id="rId4"/>
    <p:sldId id="356" r:id="rId5"/>
    <p:sldId id="357" r:id="rId6"/>
    <p:sldId id="359" r:id="rId7"/>
    <p:sldId id="365" r:id="rId8"/>
    <p:sldId id="367" r:id="rId9"/>
    <p:sldId id="360" r:id="rId10"/>
    <p:sldId id="361" r:id="rId11"/>
    <p:sldId id="362" r:id="rId12"/>
    <p:sldId id="366" r:id="rId13"/>
    <p:sldId id="363" r:id="rId14"/>
    <p:sldId id="364" r:id="rId15"/>
    <p:sldId id="355" r:id="rId16"/>
    <p:sldId id="354" r:id="rId17"/>
    <p:sldId id="340" r:id="rId18"/>
    <p:sldId id="350" r:id="rId19"/>
    <p:sldId id="342" r:id="rId20"/>
    <p:sldId id="343" r:id="rId21"/>
    <p:sldId id="349" r:id="rId22"/>
    <p:sldId id="344" r:id="rId23"/>
    <p:sldId id="353" r:id="rId24"/>
    <p:sldId id="345" r:id="rId25"/>
    <p:sldId id="346" r:id="rId26"/>
    <p:sldId id="347" r:id="rId27"/>
    <p:sldId id="348" r:id="rId28"/>
    <p:sldId id="332" r:id="rId29"/>
    <p:sldId id="341" r:id="rId30"/>
    <p:sldId id="339" r:id="rId31"/>
    <p:sldId id="331" r:id="rId32"/>
    <p:sldId id="333" r:id="rId33"/>
    <p:sldId id="337" r:id="rId34"/>
    <p:sldId id="338" r:id="rId35"/>
    <p:sldId id="336" r:id="rId36"/>
    <p:sldId id="334" r:id="rId37"/>
    <p:sldId id="335" r:id="rId38"/>
    <p:sldId id="320" r:id="rId39"/>
    <p:sldId id="321" r:id="rId40"/>
    <p:sldId id="326" r:id="rId41"/>
    <p:sldId id="329" r:id="rId42"/>
    <p:sldId id="318" r:id="rId43"/>
    <p:sldId id="327" r:id="rId44"/>
    <p:sldId id="328" r:id="rId45"/>
    <p:sldId id="310" r:id="rId46"/>
    <p:sldId id="311" r:id="rId47"/>
    <p:sldId id="315" r:id="rId48"/>
    <p:sldId id="293" r:id="rId49"/>
    <p:sldId id="316" r:id="rId50"/>
    <p:sldId id="313" r:id="rId51"/>
    <p:sldId id="312" r:id="rId52"/>
    <p:sldId id="317" r:id="rId53"/>
    <p:sldId id="319" r:id="rId54"/>
    <p:sldId id="287" r:id="rId55"/>
    <p:sldId id="308" r:id="rId56"/>
    <p:sldId id="302" r:id="rId57"/>
    <p:sldId id="303" r:id="rId58"/>
    <p:sldId id="307" r:id="rId59"/>
    <p:sldId id="309" r:id="rId60"/>
    <p:sldId id="304" r:id="rId61"/>
    <p:sldId id="305" r:id="rId62"/>
    <p:sldId id="306" r:id="rId63"/>
    <p:sldId id="301" r:id="rId64"/>
    <p:sldId id="297" r:id="rId65"/>
    <p:sldId id="286" r:id="rId66"/>
    <p:sldId id="299" r:id="rId67"/>
    <p:sldId id="298" r:id="rId68"/>
    <p:sldId id="294" r:id="rId69"/>
    <p:sldId id="295" r:id="rId70"/>
    <p:sldId id="296" r:id="rId71"/>
    <p:sldId id="300" r:id="rId72"/>
    <p:sldId id="288" r:id="rId73"/>
    <p:sldId id="270" r:id="rId74"/>
    <p:sldId id="283" r:id="rId75"/>
    <p:sldId id="271" r:id="rId76"/>
    <p:sldId id="291" r:id="rId77"/>
    <p:sldId id="292" r:id="rId78"/>
    <p:sldId id="322" r:id="rId79"/>
    <p:sldId id="272" r:id="rId80"/>
    <p:sldId id="273" r:id="rId81"/>
    <p:sldId id="274" r:id="rId82"/>
    <p:sldId id="279" r:id="rId83"/>
    <p:sldId id="289" r:id="rId84"/>
    <p:sldId id="284" r:id="rId85"/>
    <p:sldId id="280" r:id="rId86"/>
    <p:sldId id="323" r:id="rId87"/>
    <p:sldId id="285" r:id="rId88"/>
    <p:sldId id="281" r:id="rId89"/>
    <p:sldId id="324" r:id="rId90"/>
    <p:sldId id="325" r:id="rId91"/>
    <p:sldId id="282" r:id="rId9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1" autoAdjust="0"/>
    <p:restoredTop sz="94599" autoAdjust="0"/>
  </p:normalViewPr>
  <p:slideViewPr>
    <p:cSldViewPr>
      <p:cViewPr varScale="1">
        <p:scale>
          <a:sx n="135" d="100"/>
          <a:sy n="135" d="100"/>
        </p:scale>
        <p:origin x="264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11/22/22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11/22/22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1945</TotalTime>
  <Words>7549</Words>
  <Application>Microsoft Macintosh PowerPoint</Application>
  <PresentationFormat>Custom</PresentationFormat>
  <Paragraphs>1035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181</cp:revision>
  <dcterms:created xsi:type="dcterms:W3CDTF">2021-09-30T06:52:15Z</dcterms:created>
  <dcterms:modified xsi:type="dcterms:W3CDTF">2022-11-22T11:08:52Z</dcterms:modified>
</cp:coreProperties>
</file>